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334" r:id="rId2"/>
    <p:sldId id="350" r:id="rId3"/>
    <p:sldId id="357" r:id="rId4"/>
    <p:sldId id="3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74" autoAdjust="0"/>
    <p:restoredTop sz="94660"/>
  </p:normalViewPr>
  <p:slideViewPr>
    <p:cSldViewPr>
      <p:cViewPr varScale="1">
        <p:scale>
          <a:sx n="107" d="100"/>
          <a:sy n="10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8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737C1-B3E0-4FB5-94CF-BEAA464FE478}" type="datetimeFigureOut">
              <a:rPr lang="en-US" smtClean="0"/>
              <a:pPr/>
              <a:t>2/25/2019</a:t>
            </a:fld>
            <a:endParaRPr lang="en-US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BAC6C-93FB-4E20-B85F-FA63B0C32D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42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6417-2F11-4CC1-A060-C60B324472AC}" type="datetime2">
              <a:rPr lang="da-DK" smtClean="0"/>
              <a:t>25. februar 2019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3. Kap 3 Kommunikationsstrategi</a:t>
            </a: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76434-24F8-4A69-945E-48BF811485B0}" type="datetime2">
              <a:rPr lang="da-DK" smtClean="0"/>
              <a:t>25. februar 2019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3. Kap 3 Kommunikationsstrategi</a:t>
            </a: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49E94-2047-4955-A75B-21A121399AD9}" type="datetime2">
              <a:rPr lang="da-DK" smtClean="0"/>
              <a:t>25. februar 2019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3. Kap 3 Kommunikationsstrategi</a:t>
            </a: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0A31-0315-43B1-A103-69749AF06C44}" type="datetime2">
              <a:rPr lang="da-DK" smtClean="0"/>
              <a:t>25. februar 2019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3. Kap 3 Kommunikationsstrategi</a:t>
            </a: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B63C-CFD5-494A-A4FF-B3584535BC81}" type="datetime2">
              <a:rPr lang="da-DK" smtClean="0"/>
              <a:t>25. februar 2019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3. Kap 3 Kommunikationsstrategi</a:t>
            </a: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6399-DACA-457B-A23C-90C523D5DE6A}" type="datetime2">
              <a:rPr lang="da-DK" smtClean="0"/>
              <a:t>25. februar 2019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3. Kap 3 Kommunikationsstrategi</a:t>
            </a:r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DCA0-EF77-47D6-AACB-009F834781A4}" type="datetime2">
              <a:rPr lang="da-DK" smtClean="0"/>
              <a:t>25. februar 2019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3. Kap 3 Kommunikationsstrategi</a:t>
            </a:r>
            <a:endParaRPr lang="en-US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4B6A-A043-46A0-ACC5-6CD9B6917881}" type="datetime2">
              <a:rPr lang="da-DK" smtClean="0"/>
              <a:t>25. februar 2019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3. Kap 3 Kommunikationsstrategi</a:t>
            </a:r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80B4C-5532-45AC-821B-F85D264BFFDB}" type="datetime2">
              <a:rPr lang="da-DK" smtClean="0"/>
              <a:t>25. februar 2019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3. Kap 3 Kommunikationsstrategi</a:t>
            </a:r>
            <a:endParaRPr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A48C-54B5-4F7B-ADB0-0C49ACCB9E80}" type="datetime2">
              <a:rPr lang="da-DK" smtClean="0"/>
              <a:t>25. februar 2019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3. Kap 3 Kommunikationsstrategi</a:t>
            </a:r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3327-4C63-42DA-AA4D-8E89F9EBE41A}" type="datetime2">
              <a:rPr lang="da-DK" smtClean="0"/>
              <a:t>25. februar 2019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3. Kap 3 Kommunikationsstrategi</a:t>
            </a:r>
            <a:endParaRPr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5A141-72D0-4113-8D1A-D78E03CDBF3B}" type="datetime2">
              <a:rPr lang="da-DK" smtClean="0"/>
              <a:t>25. februar 2019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19 TmK 3. Kap 3 Kommunikationsstrategi</a:t>
            </a:r>
            <a:endParaRPr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4DCAA-02E8-4305-8D56-3AE84F4CF6D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2535039"/>
            <a:ext cx="8496944" cy="14700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da-DK" dirty="0" err="1"/>
              <a:t>Tværmedial</a:t>
            </a:r>
            <a:r>
              <a:rPr lang="da-DK" dirty="0"/>
              <a:t> kommunikation 3</a:t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sz="4000" dirty="0"/>
              <a:t>kapitel 3: Kommunikationsstrategi </a:t>
            </a:r>
            <a:br>
              <a:rPr lang="da-DK" sz="4000" dirty="0"/>
            </a:br>
            <a:r>
              <a:rPr lang="da-DK" sz="3600" dirty="0"/>
              <a:t/>
            </a:r>
            <a:br>
              <a:rPr lang="da-DK" sz="36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sz="2800" dirty="0"/>
              <a:t>forår 2019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sz="2800" dirty="0"/>
              <a:t>Pillon - KU</a:t>
            </a:r>
          </a:p>
        </p:txBody>
      </p:sp>
    </p:spTree>
    <p:extLst>
      <p:ext uri="{BB962C8B-B14F-4D97-AF65-F5344CB8AC3E}">
        <p14:creationId xmlns:p14="http://schemas.microsoft.com/office/powerpoint/2010/main" val="3374004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691680" y="383980"/>
            <a:ext cx="7452320" cy="64293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i="1" dirty="0"/>
              <a:t>Gennemgående gruppeopgave </a:t>
            </a:r>
          </a:p>
          <a:p>
            <a:pPr marL="0" indent="0">
              <a:buNone/>
            </a:pPr>
            <a:endParaRPr lang="da-DK" sz="2800" dirty="0"/>
          </a:p>
          <a:p>
            <a:r>
              <a:rPr lang="da-DK" sz="2800" dirty="0"/>
              <a:t>Lav en SMP analyse af projektvirksomheden</a:t>
            </a:r>
          </a:p>
          <a:p>
            <a:r>
              <a:rPr lang="da-DK" sz="2800" dirty="0"/>
              <a:t>Skitsér en </a:t>
            </a:r>
            <a:r>
              <a:rPr lang="da-DK" sz="2800" dirty="0" err="1"/>
              <a:t>canvasanalyse</a:t>
            </a:r>
            <a:r>
              <a:rPr lang="da-DK" sz="2800" dirty="0"/>
              <a:t> af projektvirksomheden</a:t>
            </a:r>
          </a:p>
          <a:p>
            <a:r>
              <a:rPr lang="da-DK" sz="2800" dirty="0"/>
              <a:t>Skitsér en TMK model af projektvirksomheden</a:t>
            </a:r>
          </a:p>
          <a:p>
            <a:r>
              <a:rPr lang="da-DK" sz="2800" dirty="0"/>
              <a:t>Skitsér en PEST analyse af det danske marked</a:t>
            </a:r>
          </a:p>
          <a:p>
            <a:r>
              <a:rPr lang="da-DK" sz="2800" dirty="0"/>
              <a:t>Udarbejd en SWOT analyse af projektvirksomheden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endParaRPr lang="da-DK" sz="2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F01F-914C-4E93-98A5-2A330E0AE73B}" type="datetime2">
              <a:rPr lang="da-DK" smtClean="0"/>
              <a:t>25. februar 2019</a:t>
            </a:fld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3. Kap 3 Kommunikationsstrategi</a:t>
            </a:r>
            <a:endParaRPr lang="en-US"/>
          </a:p>
        </p:txBody>
      </p:sp>
      <p:sp>
        <p:nvSpPr>
          <p:cNvPr id="8" name="Pladsholder til indhold 1"/>
          <p:cNvSpPr txBox="1">
            <a:spLocks/>
          </p:cNvSpPr>
          <p:nvPr/>
        </p:nvSpPr>
        <p:spPr>
          <a:xfrm>
            <a:off x="35496" y="1988840"/>
            <a:ext cx="1656184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>
                <a:solidFill>
                  <a:srgbClr val="FF0000"/>
                </a:solidFill>
              </a:rPr>
              <a:t>Opsamling</a:t>
            </a:r>
            <a:r>
              <a:rPr lang="da-DK" sz="1400" dirty="0"/>
              <a:t> </a:t>
            </a:r>
          </a:p>
          <a:p>
            <a:pPr marL="0" indent="0">
              <a:buNone/>
            </a:pPr>
            <a:r>
              <a:rPr lang="da-DK" sz="1400" dirty="0"/>
              <a:t>Arketyper</a:t>
            </a:r>
          </a:p>
          <a:p>
            <a:pPr marL="0" indent="0">
              <a:buNone/>
            </a:pPr>
            <a:r>
              <a:rPr lang="da-DK" sz="1400" dirty="0"/>
              <a:t>Betalte, ejede og fortjente medier</a:t>
            </a:r>
          </a:p>
          <a:p>
            <a:pPr marL="0" indent="0">
              <a:buNone/>
            </a:pPr>
            <a:r>
              <a:rPr lang="da-DK" sz="1400" dirty="0"/>
              <a:t>Identitet/image</a:t>
            </a:r>
          </a:p>
          <a:p>
            <a:pPr marL="0" indent="0">
              <a:buNone/>
            </a:pPr>
            <a:r>
              <a:rPr lang="da-DK" sz="1400" dirty="0"/>
              <a:t>4 k’er</a:t>
            </a:r>
          </a:p>
          <a:p>
            <a:pPr marL="0" indent="0">
              <a:buNone/>
            </a:pPr>
            <a:r>
              <a:rPr lang="da-DK" sz="1400" dirty="0"/>
              <a:t>AIDA-E</a:t>
            </a:r>
          </a:p>
          <a:p>
            <a:pPr marL="0" indent="0">
              <a:buNone/>
            </a:pPr>
            <a:r>
              <a:rPr lang="da-DK" sz="1400" dirty="0"/>
              <a:t>Gruppeopgave</a:t>
            </a:r>
          </a:p>
          <a:p>
            <a:pPr marL="0" indent="0">
              <a:buNone/>
            </a:pP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342349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862374"/>
            <a:ext cx="6984776" cy="4413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/>
              <a:t>Hvilken digital type er du?</a:t>
            </a:r>
          </a:p>
          <a:p>
            <a:pPr marL="0" indent="0">
              <a:buNone/>
            </a:pPr>
            <a:r>
              <a:rPr lang="da-DK" sz="2800" dirty="0"/>
              <a:t>Find eksempler på betalte, ejede og fortjente medier for Danske Bank</a:t>
            </a:r>
          </a:p>
          <a:p>
            <a:pPr marL="0" indent="0">
              <a:buNone/>
            </a:pPr>
            <a:r>
              <a:rPr lang="da-DK" sz="2800" dirty="0"/>
              <a:t>Forklar forskellen mellem identitet og image med egne ord </a:t>
            </a:r>
          </a:p>
          <a:p>
            <a:pPr marL="0" indent="0">
              <a:buNone/>
            </a:pPr>
            <a:r>
              <a:rPr lang="da-DK" sz="2800" dirty="0"/>
              <a:t>Kommentér de 4 k’er</a:t>
            </a:r>
          </a:p>
          <a:p>
            <a:pPr marL="0" indent="0">
              <a:buNone/>
            </a:pPr>
            <a:r>
              <a:rPr lang="da-DK" sz="2800" dirty="0"/>
              <a:t>Præsentér en reklamekampagne ved hjælp af AIDA-E</a:t>
            </a:r>
          </a:p>
          <a:p>
            <a:pPr marL="0" indent="0">
              <a:buNone/>
            </a:pPr>
            <a:r>
              <a:rPr lang="da-DK" sz="2800" i="1" dirty="0"/>
              <a:t> 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8E97-5418-413D-94B4-93DB7F8BB841}" type="datetime2">
              <a:rPr lang="da-DK" smtClean="0"/>
              <a:t>25. februar 2019</a:t>
            </a:fld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3. Kap 3 Kommunikationsstrategi</a:t>
            </a:r>
            <a:endParaRPr lang="en-US"/>
          </a:p>
        </p:txBody>
      </p:sp>
      <p:sp>
        <p:nvSpPr>
          <p:cNvPr id="8" name="Pladsholder til indhold 1">
            <a:extLst>
              <a:ext uri="{FF2B5EF4-FFF2-40B4-BE49-F238E27FC236}">
                <a16:creationId xmlns:a16="http://schemas.microsoft.com/office/drawing/2014/main" xmlns="" id="{4295E0B9-FF19-46BA-B73E-00F2FE444567}"/>
              </a:ext>
            </a:extLst>
          </p:cNvPr>
          <p:cNvSpPr txBox="1">
            <a:spLocks/>
          </p:cNvSpPr>
          <p:nvPr/>
        </p:nvSpPr>
        <p:spPr>
          <a:xfrm>
            <a:off x="35496" y="1988840"/>
            <a:ext cx="1656184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/>
              <a:t>Opsamling </a:t>
            </a:r>
          </a:p>
          <a:p>
            <a:pPr marL="0" indent="0">
              <a:buNone/>
            </a:pPr>
            <a:r>
              <a:rPr lang="da-DK" sz="1400" dirty="0">
                <a:solidFill>
                  <a:srgbClr val="FF0000"/>
                </a:solidFill>
              </a:rPr>
              <a:t>Arketyper</a:t>
            </a:r>
          </a:p>
          <a:p>
            <a:pPr marL="0" indent="0">
              <a:buNone/>
            </a:pPr>
            <a:r>
              <a:rPr lang="da-DK" sz="1400" dirty="0">
                <a:solidFill>
                  <a:srgbClr val="FF0000"/>
                </a:solidFill>
              </a:rPr>
              <a:t>Betalte, ejede og fortjente medier</a:t>
            </a:r>
          </a:p>
          <a:p>
            <a:pPr marL="0" indent="0">
              <a:buNone/>
            </a:pPr>
            <a:r>
              <a:rPr lang="da-DK" sz="1400" dirty="0">
                <a:solidFill>
                  <a:srgbClr val="FF0000"/>
                </a:solidFill>
              </a:rPr>
              <a:t>Identitet/image</a:t>
            </a:r>
          </a:p>
          <a:p>
            <a:pPr marL="0" indent="0">
              <a:buNone/>
            </a:pPr>
            <a:r>
              <a:rPr lang="da-DK" sz="1400" dirty="0">
                <a:solidFill>
                  <a:srgbClr val="FF0000"/>
                </a:solidFill>
              </a:rPr>
              <a:t>4 k’er</a:t>
            </a:r>
          </a:p>
          <a:p>
            <a:pPr marL="0" indent="0">
              <a:buNone/>
            </a:pPr>
            <a:r>
              <a:rPr lang="da-DK" sz="1400" dirty="0">
                <a:solidFill>
                  <a:srgbClr val="FF0000"/>
                </a:solidFill>
              </a:rPr>
              <a:t>AIDA-E</a:t>
            </a:r>
          </a:p>
          <a:p>
            <a:pPr marL="0" indent="0">
              <a:buNone/>
            </a:pPr>
            <a:r>
              <a:rPr lang="da-DK" sz="1400" dirty="0"/>
              <a:t>Gruppeopgave</a:t>
            </a:r>
          </a:p>
          <a:p>
            <a:pPr marL="0" indent="0">
              <a:buNone/>
            </a:pP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378474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51720" y="260648"/>
            <a:ext cx="6984776" cy="64293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a-DK" dirty="0"/>
              <a:t>Gennemgående gruppeopgave (se også 1.7)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Tag udgangspunkt i en selvvalgt virksomhed og</a:t>
            </a:r>
          </a:p>
          <a:p>
            <a:pPr marL="0" indent="0">
              <a:buNone/>
            </a:pPr>
            <a:r>
              <a:rPr lang="da-DK" dirty="0"/>
              <a:t> </a:t>
            </a:r>
          </a:p>
          <a:p>
            <a:r>
              <a:rPr lang="da-DK" dirty="0"/>
              <a:t>Beskriv virksomhedens ejede, betalte og fortjente medier. Foreslå nogle nye tiltag.</a:t>
            </a:r>
          </a:p>
          <a:p>
            <a:r>
              <a:rPr lang="da-DK" dirty="0"/>
              <a:t>Definér dens identitet og dens image.</a:t>
            </a:r>
          </a:p>
          <a:p>
            <a:r>
              <a:rPr lang="da-DK" dirty="0"/>
              <a:t>Skitsér nogle kommunikationsindsatser, der kan mindske afstanden mellem identitet og image.</a:t>
            </a:r>
          </a:p>
          <a:p>
            <a:r>
              <a:rPr lang="da-DK" dirty="0"/>
              <a:t>Design flere kommunikative indhold, der lever op til kommunikationens 4 K’er.</a:t>
            </a:r>
          </a:p>
          <a:p>
            <a:r>
              <a:rPr lang="da-DK" dirty="0"/>
              <a:t>Brug AIDA-E-modellen til at forklare hensigten med ovenstående kommunikative indhold.</a:t>
            </a:r>
          </a:p>
          <a:p>
            <a:endParaRPr lang="da-DK" sz="2800" i="1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A08B4-6EF1-4F41-B0A3-85A8D3F590BE}" type="datetime2">
              <a:rPr lang="da-DK" smtClean="0"/>
              <a:t>25. februar 2019</a:t>
            </a:fld>
            <a:endParaRPr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4DCAA-02E8-4305-8D56-3AE84F4CF6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19 TmK 3. Kap 3 Kommunikationsstrategi</a:t>
            </a:r>
            <a:endParaRPr lang="en-US"/>
          </a:p>
        </p:txBody>
      </p:sp>
      <p:sp>
        <p:nvSpPr>
          <p:cNvPr id="7" name="Pladsholder til indhold 1">
            <a:extLst>
              <a:ext uri="{FF2B5EF4-FFF2-40B4-BE49-F238E27FC236}">
                <a16:creationId xmlns:a16="http://schemas.microsoft.com/office/drawing/2014/main" xmlns="" id="{F1962DAF-0DF4-4680-ADB4-218E066287CD}"/>
              </a:ext>
            </a:extLst>
          </p:cNvPr>
          <p:cNvSpPr txBox="1">
            <a:spLocks/>
          </p:cNvSpPr>
          <p:nvPr/>
        </p:nvSpPr>
        <p:spPr>
          <a:xfrm>
            <a:off x="35496" y="1988840"/>
            <a:ext cx="1656184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400" dirty="0"/>
              <a:t>Opsamling </a:t>
            </a:r>
          </a:p>
          <a:p>
            <a:pPr marL="0" indent="0">
              <a:buNone/>
            </a:pPr>
            <a:r>
              <a:rPr lang="da-DK" sz="1400" dirty="0"/>
              <a:t>Arketyper</a:t>
            </a:r>
          </a:p>
          <a:p>
            <a:pPr marL="0" indent="0">
              <a:buNone/>
            </a:pPr>
            <a:r>
              <a:rPr lang="da-DK" sz="1400" dirty="0"/>
              <a:t>Betalte, ejede og fortjente medier</a:t>
            </a:r>
          </a:p>
          <a:p>
            <a:pPr marL="0" indent="0">
              <a:buNone/>
            </a:pPr>
            <a:r>
              <a:rPr lang="da-DK" sz="1400" dirty="0"/>
              <a:t>Identitet/image</a:t>
            </a:r>
          </a:p>
          <a:p>
            <a:pPr marL="0" indent="0">
              <a:buNone/>
            </a:pPr>
            <a:r>
              <a:rPr lang="da-DK" sz="1400" dirty="0"/>
              <a:t>4 k’er</a:t>
            </a:r>
          </a:p>
          <a:p>
            <a:pPr marL="0" indent="0">
              <a:buNone/>
            </a:pPr>
            <a:r>
              <a:rPr lang="da-DK" sz="1400" dirty="0"/>
              <a:t>AIDA-E</a:t>
            </a:r>
          </a:p>
          <a:p>
            <a:pPr marL="0" indent="0">
              <a:buNone/>
            </a:pPr>
            <a:r>
              <a:rPr lang="da-DK" sz="1400" dirty="0">
                <a:solidFill>
                  <a:srgbClr val="FF0000"/>
                </a:solidFill>
              </a:rPr>
              <a:t>Gruppeopgave</a:t>
            </a:r>
          </a:p>
          <a:p>
            <a:pPr marL="0" indent="0">
              <a:buNone/>
            </a:pP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360493965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1966</TotalTime>
  <Words>160</Words>
  <Application>Microsoft Office PowerPoint</Application>
  <PresentationFormat>Skærmshow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Kontortema</vt:lpstr>
      <vt:lpstr>Tværmedial kommunikation 3  kapitel 3: Kommunikationsstrategi    </vt:lpstr>
      <vt:lpstr>PowerPoint-præsentation</vt:lpstr>
      <vt:lpstr>PowerPoint-præsentation</vt:lpstr>
      <vt:lpstr>PowerPoint-præsentation</vt:lpstr>
    </vt:vector>
  </TitlesOfParts>
  <Company>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e</dc:creator>
  <cp:lastModifiedBy>e</cp:lastModifiedBy>
  <cp:revision>170</cp:revision>
  <dcterms:created xsi:type="dcterms:W3CDTF">2010-12-11T12:39:32Z</dcterms:created>
  <dcterms:modified xsi:type="dcterms:W3CDTF">2019-02-25T12:30:43Z</dcterms:modified>
</cp:coreProperties>
</file>